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56" r:id="rId3"/>
    <p:sldId id="257" r:id="rId4"/>
    <p:sldId id="270" r:id="rId5"/>
    <p:sldId id="259" r:id="rId6"/>
    <p:sldId id="260" r:id="rId7"/>
    <p:sldId id="262" r:id="rId8"/>
    <p:sldId id="265" r:id="rId9"/>
    <p:sldId id="263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93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7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2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0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40ED-27E0-4FD5-9679-2F2CEAAD86B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816A8EF-F8D0-4FD0-8F00-65210A58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2/22/2016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Think of a time you saw two different animals living in the same area. How did they benefit or harm each other?</a:t>
            </a:r>
            <a:endParaRPr lang="en-US" sz="3600" dirty="0"/>
          </a:p>
        </p:txBody>
      </p:sp>
      <p:pic>
        <p:nvPicPr>
          <p:cNvPr id="1026" name="Picture 2" descr="http://www.abdnha.org/just-for-kids/just-for-kids-animals-black-tailed-jack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71" y="3850533"/>
            <a:ext cx="3605056" cy="2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2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Autotroph?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organism that produces its own energy</a:t>
            </a:r>
          </a:p>
          <a:p>
            <a:r>
              <a:rPr lang="en-US" sz="2800" dirty="0" smtClean="0"/>
              <a:t>Also known as a producer</a:t>
            </a:r>
            <a:endParaRPr lang="en-US" sz="2800" dirty="0"/>
          </a:p>
        </p:txBody>
      </p:sp>
      <p:pic>
        <p:nvPicPr>
          <p:cNvPr id="6146" name="Picture 2" descr="http://www.windows2universe.org/life/images/photosynthesi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98" y="2813540"/>
            <a:ext cx="5024248" cy="3768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0036" y="4309214"/>
            <a:ext cx="2516875" cy="1036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Plants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3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Heterotroph?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organism that cannot produce their own energy</a:t>
            </a:r>
          </a:p>
          <a:p>
            <a:r>
              <a:rPr lang="en-US" sz="2800" dirty="0" smtClean="0"/>
              <a:t>Also known as consumers </a:t>
            </a:r>
            <a:endParaRPr lang="en-US" sz="2800" dirty="0"/>
          </a:p>
        </p:txBody>
      </p:sp>
      <p:pic>
        <p:nvPicPr>
          <p:cNvPr id="7170" name="Picture 2" descr="http://blakeandbrittanysecologyproject.wikispaces.com/file/view/bear-eating-salmon.jpg/290306133/445x280/bear-eating-sal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02" y="3123028"/>
            <a:ext cx="5211565" cy="327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2895" y="4408497"/>
            <a:ext cx="270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Animals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57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Heterotrophs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064" y="1769345"/>
            <a:ext cx="8596668" cy="39810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Carnivores - an animal that feeds on meat.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Herbivores - an </a:t>
            </a:r>
            <a:r>
              <a:rPr lang="en-US" sz="2800" dirty="0"/>
              <a:t>animal that feeds on plants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800" dirty="0" smtClean="0"/>
              <a:t>Omnivores - an </a:t>
            </a:r>
            <a:r>
              <a:rPr lang="en-US" sz="2800" dirty="0"/>
              <a:t>animal </a:t>
            </a:r>
            <a:r>
              <a:rPr lang="en-US" sz="2800" dirty="0" smtClean="0"/>
              <a:t>that </a:t>
            </a:r>
            <a:r>
              <a:rPr lang="en-US" sz="2800" dirty="0"/>
              <a:t>eats </a:t>
            </a:r>
            <a:r>
              <a:rPr lang="en-US" sz="2800" dirty="0" smtClean="0"/>
              <a:t>feeds on mean 					and plants.</a:t>
            </a:r>
          </a:p>
        </p:txBody>
      </p:sp>
    </p:spTree>
    <p:extLst>
      <p:ext uri="{BB962C8B-B14F-4D97-AF65-F5344CB8AC3E}">
        <p14:creationId xmlns:p14="http://schemas.microsoft.com/office/powerpoint/2010/main" val="293397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“What I Learned” Statement: </a:t>
            </a:r>
          </a:p>
          <a:p>
            <a:endParaRPr lang="en-US" sz="2800" dirty="0"/>
          </a:p>
          <a:p>
            <a:pPr lvl="1"/>
            <a:r>
              <a:rPr lang="en-US" sz="2600" dirty="0" smtClean="0"/>
              <a:t>What did you learn about ecology today?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6615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-sphere.com/product-info/cycle_animation_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6" y="702645"/>
            <a:ext cx="9052821" cy="513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New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6539"/>
            <a:ext cx="8596668" cy="43148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the book to find the definitions for your assigned terms</a:t>
            </a:r>
          </a:p>
          <a:p>
            <a:r>
              <a:rPr lang="en-US" sz="2800" dirty="0" smtClean="0"/>
              <a:t>Write down the definitions on your note sheet</a:t>
            </a:r>
          </a:p>
          <a:p>
            <a:r>
              <a:rPr lang="en-US" sz="2800" dirty="0" smtClean="0"/>
              <a:t>Be prepared to share</a:t>
            </a:r>
          </a:p>
          <a:p>
            <a:r>
              <a:rPr lang="en-US" sz="2800" u="sng" dirty="0" smtClean="0"/>
              <a:t>Write down the definitions </a:t>
            </a:r>
            <a:r>
              <a:rPr lang="en-US" sz="2800" dirty="0" smtClean="0"/>
              <a:t> on your note sheet as they are presented</a:t>
            </a:r>
          </a:p>
        </p:txBody>
      </p:sp>
    </p:spTree>
    <p:extLst>
      <p:ext uri="{BB962C8B-B14F-4D97-AF65-F5344CB8AC3E}">
        <p14:creationId xmlns:p14="http://schemas.microsoft.com/office/powerpoint/2010/main" val="4140880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study of interactions between organisms and their environment. </a:t>
            </a:r>
            <a:endParaRPr lang="en-US" sz="2800" dirty="0"/>
          </a:p>
        </p:txBody>
      </p:sp>
      <p:pic>
        <p:nvPicPr>
          <p:cNvPr id="2050" name="Picture 2" descr="http://www.chatt.hdsb.ca/~plummert/FOV1-00189CE9/S15610FB9.17/Ec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67" y="3108960"/>
            <a:ext cx="6667978" cy="3162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71" y="617538"/>
            <a:ext cx="8596668" cy="1320800"/>
          </a:xfrm>
        </p:spPr>
        <p:txBody>
          <a:bodyPr/>
          <a:lstStyle/>
          <a:p>
            <a:r>
              <a:rPr lang="en-US" dirty="0" smtClean="0"/>
              <a:t>What does abiotic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70" y="1827471"/>
            <a:ext cx="8596668" cy="4193319"/>
          </a:xfrm>
        </p:spPr>
        <p:txBody>
          <a:bodyPr>
            <a:noAutofit/>
          </a:bodyPr>
          <a:lstStyle/>
          <a:p>
            <a:r>
              <a:rPr lang="en-US" sz="3200" dirty="0" smtClean="0"/>
              <a:t>Abiotic </a:t>
            </a:r>
          </a:p>
          <a:p>
            <a:pPr lvl="1"/>
            <a:r>
              <a:rPr lang="en-US" sz="2800" dirty="0" smtClean="0"/>
              <a:t>A= not  and Bio= life </a:t>
            </a:r>
          </a:p>
          <a:p>
            <a:pPr lvl="1"/>
            <a:r>
              <a:rPr lang="en-US" sz="2800" dirty="0" smtClean="0"/>
              <a:t>Therefore “not life”</a:t>
            </a:r>
          </a:p>
          <a:p>
            <a:r>
              <a:rPr lang="en-US" sz="3200" dirty="0" smtClean="0"/>
              <a:t>Examples include:</a:t>
            </a:r>
          </a:p>
        </p:txBody>
      </p:sp>
      <p:sp>
        <p:nvSpPr>
          <p:cNvPr id="4" name="AutoShape 2" descr="data:image/jpeg;base64,/9j/4AAQSkZJRgABAQAAAQABAAD/2wCEAAkGBxIREhUQEBAVFRQSEBAQDxAXFBQQDxAQFRIXGBQUFhUYHCghGBolHBUUITEhJSkrLi4uFx8zOTMsNygtLisBCgoKDg0OGxAQGywkICQsLCwtLCwsLCwsLCwsLCwsLywsLCwsLCwsLCwsLCwsLCwsLCwsLC8sLC0sLCwsLCwsLP/AABEIAOEA4QMBEQACEQEDEQH/xAAbAAEAAgMBAQAAAAAAAAAAAAAABAUCAwYBB//EAEIQAAIBAgMEBwUECAUFAQAAAAECAAMEBREhEjFBUQYiMmFxgZETUqHB0UJygrEVIzNDYpKywhRTY+HwJHODovEW/8QAGwEBAAIDAQEAAAAAAAAAAAAAAAMEAQIFBgf/xAA2EQACAgEBBQUHBAICAwEAAAAAAQIDEQQFEiExUUFhgbHREyIycZGh8ELB4fEUFSMzQ1JTNP/aAAwDAQACEQMRAD8A+4wBAEAQBAEAQBAEAQBAEAQCDi+KJbJtvqToiDtO3yHMyvqdTGiG9LwXUn0+nlfLdj4voVXRO9qV2rVarZ6oqLuVB1iQB5j0lTZ107nOc30SXYi3r6oUqEILr4nRzpnNEAQBAEAQBAEAQBAEAQBAEAQBAEAQBAEAQDUtdSzUwesoVmHINnl/SZqpxcnHtX7/ANGzhJRUux/sbZsaiAIAgGFeqqKXY5KoLMeQA1mspKMXJ8kbRi5NRXNnzjELxrmqajaDci+6nAePEzympvlfY5vwXRfnM9LVVGitRXj3s6ToTotUcnU+q/7Tq7I+GS7/ANjmbT4yi+46adg5YgCAIAgCAIAgCAIAgCAIAgCAIAgCAIAgCAcDh+M7N41YnqVHZGPAU88kPlkvlnPN06zd1TsfKTx4dj8OH3PQ3aXOmVa5pZ8e36nfCekPPCAIAgHLdOL/ACVbdTq/Xf7gPVHmR/6zj7WvxFVLt4v5f35HW2XTlu19nBfP+vMo7ChpODKW6i7dPiW3Ret7O4amf3qafeTMgehb0nS2Rcla4/8AsvuvxlXWw36VJdj8/wAR189IcYQBAEArcTxyjQ0ds2/y16z+fAeeUq36yqnhJ8ei5/nzLVGktu4xXDq+Rzd50wqn9lTVBzbN2+QHxnKs2vY/gSXz4+n7nSr2XWvjbf2Og6PiuU9pcVCS4BSnsqoReGeQGp793rOno1c4b9r4vksJYRztW6VLcqXLt48S2lwqCAIAgCAIAgCAIAgCAIAgGm9qbNN292m7eikzSx7sG+5m9S3ppd6PmVnTzGU8alwPUWywzrujeM7resciNKTncw4KTz5c/Hf3Nna1NKqb49j693z8zj6zS/8Alhy7V+50s7JzBAEA+cYxce2uajcA2wv3U008cifOeU1lvtL5Pvx9OH8npdPD2VEV3Z+paYdR0nI1lu6ipbLiaMUpMjComjKQynvBzEzob2sST4olokpJxlyZ2GG3q1qa1F+0NR7rDePIz3dFyurU12nFuqdU3BkqTERi7gAkkAAEknQADeSZhtJZZlJt4Rx2N9KGcmnbEqu41dzt933R37/CcLV7Scvcq4Lr2+HTzO1ptnxgt63i+nZ49SkoWmep8TOSXZ244IssBw8Vq4BGaU+u/I69VfM/AGXNBR7a3jyXF/t+dxW1V7rqyub4I7yeoOAIAgCAIAgCAIAgCAIAgCAIBHxBc6VQc6bj1UyO1Zrku5klLxZF96PnGGnWeOXI9Lei3q2IdZSnduywynG1xZvsMdrUOpVBqINAf3ijxPa8/Wd3SbVlFJT95ff+fH6mlujru96HB/b+PzgdRY31Osu1TYEcRuZTyI3id+m+u6O9B5OVbTOp4mjK+r+zpvU9xHf0UmbWz3ISn0TZiqG/NR6tI+aYeuZnjj01z4HVWCaTibQnxwcqxmy8obQlbS3bkjEJYZG6NXBpVjRPZq5le6oB8wPgJ7XY+qxPc7Jef8ryN9bBWVKxc15HWMwAJJyAGZJ0AHMz0baSyzkpNvCOC6Q421y3s6ZIpA+BqEfaPdyHn4ec12tdz3Y/D5/nYvH5d/R6RULel8Xl+dv5mPZWU5kpKKyze20sq1HZWU1qN+WEVoy3pFp0NpZU3fi9Uj8KgZfEtPW7Ihipy6vy/GVtpS99R6LzOgnWOcIAgCAIAgCAIAgCAIAgCAIB4RAPmFJPZ1GQ/YdkP4Tl8p4yUNyTj0bX04HqpPfgpdVk6TD3zE4+vjjijmWIkV7QNwlKnVygaRm0Vj2b0m9pSYqw4jiORHEd07Gl2g4yUovDLKsjZHdmsosL7GRVs6uY2aiqquvDJnC7S92vlPTS18btJLrjDXzeCvVpXXqY44rs8Fk5exqKu8zhtnUui5ci9t8WpKN5/lb6Tj6nTWWSysfUpS01j/tG79N0eJYfgb6SqtDcuWPqjX/Fs/Giuvb6ntLURsyjK43g6HPjOxonZU05LlxJ66Z4cZLnwJfS3Gds/wCHpHq6Gqw+0d4QHlz9OBnoto6ze/4oPh2+nr9OpDs/S7v/ACz59nqVNhazjykorLLN1p0NpbZCcTV6rLwihOWTTi/Zm2g4s3o+Is+iI/6Zfv1P6zPf7L//ADL5vzZU2h/3v5LyLqdApCAIAgCAIAgCAIAgGi2u0qbQRsyjsjjirAkajykcLYzzuvk8MknXKGN5c1lG+SEYgCAIB8/6VW/s7pm4VAtQeO5viM/OeZ2lXuXt9eP7fnzPRaGe/Ql04EjDK26cfVV70CG6PEuKlwqLtOwA5n/ms877Gcp7sVllaMJSeEipuMUap1aKae+3yX6+kv16aNXGyXHovUtx08YcZvwRGXDM+tUbM8f/AJJZa3HCCJHfjhFG9bakvKQO22RG7LJGXtKQ4CY3bWYxNnntaZ4CZ3LUZ3ZmLUaTcBMqy2JlTsRHqYUu9DlJ4a2S+IkWof6j23rtRP6xNpfeHaHlxk07FdHEXhmJVxs+F4Zf2lylRc0YEceY7iOE4l1c4SxNFGcJQeJIiYuOqZ0NnviSUfEWvRVcrZO81D61Gn0HZixpo+Pmynr3m9+Hki3l8piAIAgCAIAgCAIAgHA48alveO9NipbZqKRxBGRBG4jaDTzesc6NU5QeM4f54pnodKoXaZRks44fngXOH9KlIArqVPvqCyHy3j4y5RtWL4WrHeuXr5lG7Zzzmt57nz9PIuqGJ0X7NZD3bQB9DrOjDU0z+GS+pSlp7Y84v6G/26e+vqJLvx6ke5LoZLUB3EHwIMypJ9phxa5nP9NLLboiqB1qRzP3Do39p8jObtSnfq31zj5dvr4HR2bbuWbj5S8zlLO5I3DM8B9Z5qySS4nWsqTfEnpbljt1mzPAcB3AcJyp3492tELmordgjOreKmgkcaJTfE0jW5cyvr4kecu16RFmGnREa5Y7s5P7OuPNk3s4oxzeN+pGfcGbxv1Me4ei4Yc5ndrlyZjciyTQxEjjIbNKmRyoRYUb0NoZSnp3HkVpVOPINb5H2lJtlu7j3EcRNo25W5Ysoyp5W7NZR5cYkXXYZcn3ZDcx7vpLGn06jLMOKEaFF7yfA6kX1G0pJTq1AGVFBUdZyctTsjXU5z3EbqtLVGE5cUvH6HJ9jbqbHKC4N+BTXfTM7qNHwZz/AGr9ZRt2v/8AOP19F6lyvZS/8kvp6v0Kutj12/73ZHJVVR65Z/GUp7Q1Ev1Y+SX9/ctx0enh+nPzIxrXDb61U/8Akf6yu77Xzm/q/Uk3aVyivogKtdd1aoP/ACOPnCutXKb+r9TO7U/0r6IlWnSC7VgquahO5GXbJ9OsfWWatfqU8J57ms+XEis0WnkstY784/g7XC7mrUXOtR9meA2g20OeW8eBnoNPZZOObI7r+Zw7664SxCW8ibJyAQBAEA5vprYbdMVlGtI9b/tnefI5eRM5W1aN6tWL9Pl/HqdPZl27N1vt8zmbRg2hnnzpWpx4onrhqtKdt7g+JD7eSH6EHKRf5kB/lsyGCDlMPWwMf5TMbipVo9RajHaBHsydtCu45qdMpdo2lZhtSeO/ivlxMwjC33nHl28mabaitMd85tlkrHjsJJzc2aLu975NTpzeuorizP4S05Qr+ZZ4RNtK3lad8pGkrGSUoSu5kTkbRbzXfNd8G3jfG+a3oTZTNlIjVbeTwulHkySM2jT1l8JajZCzg+DJMqROtLyV7tOQWVEuqgcZjRhqCNCCNxBleucqpEMZOPB8itS2zYg79/j3zqQmprJZlZiOUWNDD+6JWxjzKsrybSw/ulWetiiB2ntagEGsxXqXN8BGTkyPh+HvcuQvVRTk9Tl3Dmfy/PsaPSz1D4cF2v8AO0ktujRHL4vsR1+HYbToDKmuR+0x1dvE/LdPR0aaulYgvHtOPdfO15k/QmSwQiAIAgCAYuoIIIzBBBB1BB3iYaTWGZTaeUfO8Yw5rWrs67DZmk3NfdPePoeM8trNM6LMdj5fncek0961Fee1c/zvJVheTnXUqaILa8F3QrAicC+iUGVJLBlcVgil23AZn6SvXCU5KK7RCLk8I532hZjUbtNw90cAJ12lFKEeSOhhJbq5EW7uMpNTVklrhkgKpY5ndLFlm57seZO3u8ETKVOUZSIHIl06UhlIiciVToyJyI3IkLQkbmRuQahCmFM0VKMkUiRSItSlJVIkUiJVpyVSJUyHUp5aj0l2q3PuyJ4yzwZLs7mR3VYIbKyTXGeTL2hqDIqpbrw+RHB9j5F/h1RaiBwO4j3WG8TnaqU4TcWULYuEsMkVGyEgri5yI1xKKttXFVaKb2Op4Ko3sfCen0Okc5KC5v8AMl2O7TW7Jdh2tnarSQU0GSqMhzPMnvM9rVVGqChHkjh2WSsk5S5s3SQ0EAQBAEAQBAImJ4elxTNNxv1VuKtwYSG+iN0NyX9E1F0qZ70f7Pn15a1Lap7OoO9W+y68x9OE8vfROme7L+z0VdkL4b0f6J1le98p20xmitZVgyxK828kG4dZu88B/wA7pQhp1U3LtM0V7qciJUfITMY5ZKlllYx2j3S5J+zhw5lr4USqSSjJkLZMpJIZMibJdJZDJkTZLpLIpMibJdMSFkTFQQgiLVWSxZKmRKqyaLJEyJVSSxZKmRKqSaLJUyGeqc5frlvxw+ZYXvLBZUKmYlSyOGVZxwyZg9xsVdg9mp8HG71GnpINVX7SreXNeRFqIb8M9q8idit0FB1mNFR2sr017zLLovhhpoarj9ZU4HeicB4nefLlPebN0vsob8ub+y/Of8FXXXqctyPJfdl5OmUBAEAQBAEAQBAEAi4jYU66bFRcxvB3Mp5qeBkN1ELo7s1/BLTdOmW9BnCYrg9W1bM9amT1ag3eDD7Jnm9Vo56d5fFdfXod+jU16hdH09DRQOevOce1kk+Cwar6pwm2nh2m9UTVQSR3T3pZNpvLJlIStJkLJdMSFkTJVORMiZJQyNkbN6tI2jTALRgYNLmbo3RGqSVEiItUSVEiIlUSWLJUQ6yZyxXPdeSaLwe2VThLF8crKFsSTccxvBBB7xukNXRkcOjLnBVouwq161MZEFKRdQc+BYE/Cd3Zumoi1KyS7llff0KOp9pBOFcX3vHkdhTcMM1II5g5iemTT5HGaa5mUyYEAQBAEAQBAEA116yopZ2CqN5JyAms5xgt6TwjaMJTeIrLOevOkxY7Numf+owIHku/1y8JxdTthR4VLxfp/R0a9npLNr8F6lViNe4NNmqVWyyyKjqKczllkuWY14ziWbStuluOT4+HkXKYUqaUYrzK633SjZzLE+ZCuDm2XfLMfdrbLEOETdTEpMiZKpyJkbJVORMjZIQyNkbN6GRtEbNgaa4MYBaMDBgzTZIykaHM3RuiPUkiJERaklRIiLUElRKiPTOTS9H3qyV8Yk+pqsqx4SK8eDI1K22hmOZE6EeRJOzdeD1bdkOakqeYJU+om0W4vMeHyHtIyWHxJ9rj11S/ebY5ONv49r4y5XtC+v8AVn58f5+5Xno9PZ2Y+XD+C/w7pdSfq1lNM+92qfrvHp5zqU7VrlwsW791+fmTn3bMnHjW8+Z0VNwwDKQQRmCDmCO4zppprKOa008MymTAgFJX6TUqbtTqpURlORzUEHkQQdQZQntGqubhNNNd3oXo7PsnFTg00welNvwLn8B+c1/2lHV/Rj/XXduPqQ7jpUTpRonP3nO78K7/AFlS7bKS9yP19F6k0NnJcbJfT1foVb0a1dtqs5bkNyr4KNBOFqdoSm8zeS2pV1LFawWdrYheE4l+scuCK07HIj9I9KOXN0Hxz+Uxs9uV3HoyXR8bPBlLT7Mvy+IuS+Irz2pZs4Vlj9JJpykyFkmnI2aMkIZGyNm9DI2aM3K00aNGjMNMYMYBaMDBgzTKRlI1MZukbo0OZujdEepJEbojVJKiREV+0Jdo+Bk0eRYDsys/jK/6id0eohlfuf8AMD6TXV6h1OOO1EGreGvkWT2IkcNodSqrCJWw/uluvWRkSxtZW3FjLcZKXIswuPMPxCratmhzXPrUz2G+h7x8Za0+qsofu8unZ/Bm2mvUL3ufXtO6wnE0uE20Oo0dD2kPf3d89Jp9TC+O9HxXQ4Oo086ZbsvB9SdLBAVOP4Ktyvu1FHUf+1u78vUGnrNHHUR6SXJ/sy3pNXKiXVPmv3Rw1Wk9F/Z1VKsOB3EcweI755qyqdUt2awzvJxtjvQeUTba5WQyjvFedcizoXgnPt0bkVpVslpdiUJ6GSI3Blf0iqBqOnB1P5yfQ0yrty+jLOkWLPAqqfZlmXxlqXxFce1LNn/WWP0kinKbImSEMjZGyQhkbNGbVaaNGrRtDTXBrgyDTGDGBtRgYMS0zgzg1s02SMo0uZujdGhzN0boj1JIjdEZ94l2j4WTR5MsB2ZWfxld/EWnRYdWof4wPRf95U2n8UV3FbW84/It6tYLKVVEpsqKLZU3mKgTq06PHFlmvTtmFGxua2q0yqncz9Qeh1+E7en2dfJcI4Xfw/n7GZW0VcHLL7uP8Ej/APKViOtUQeAY/IS+tk2dsl+fQj/2Na5RZ7ZdHbq3qCrSqU2y0ZSWXbXip0Mkq0GoompwafXmsrpyYt11F0Nyaa+nD7nU+1b/AC29U+s7O8+nkcndXXz9DdNjQjX1hTrLsVUDDhwKnmDvEitphbHdmsktV06nmDwcpiHRKonWt32x7jZK489x+E4t+ypx41PPc+fp5HWp2nCXCxY71y9fMpK3taRyqIyn+IEZ+B4+U5tlc63iaa+Zeiq7FmDTMkvzIzV0C6vNtCvgfQ5zG6jNdW7LJstDms593CRizgyBXGTectL3q2WI8Ym1DKbI2b0MjZozcpmjRozarTRo1aMw0xg1wZbUxgxgbUYGDEtM4M4MGaZSM4NTGbpG6NLmbo2RoczdG6NCjNpdhwrJeUSwq6LKsOMivHjI34TfCnTI4s5P5D5Te/Te1mm/kaaipzn4E+lYXFwdFKL775rp3LvP5d86mk2VZLksLq/TmVpXU083l9EX+F4DSo5Nltv/AJjakH+Ebl/PvnotNoKqePN9X+3Q59+sst4cl0X79S1l0qCAIAgCAIAgHjqCMiAQd4OoMw0nwZlNriituOj9s++io+7nT/pIlWeh08+cV4cPIsw1t8eUn48fMpsW6P2lFdtmqLnoqKykseQ2gZz9Xo9LTDeba+T5/Uu6fW6iyWEk/n/BzuHtkSp3jQzzGpjwydK5ZWUYYjS4zbTTysG1MjTTaRWR3ZYNpLDN6mRNEbNqtNGjVm1WmuDXBmGmMGMHu1MYMYG1GBg8LRgYMC02wbYNbNNkjKRqYzdI3RoqNJIxy8I3SMrCnmc5YvkoxwjNssLBIxBshlIdPHLyRUrPEm4Bjn+HISqgKe+FAqJ5jtD4/lO/otaqfdmuHXtXr5+RBq9J7Zb0Hx6dj9Du6FZXUOjBlYZhhqCJ6OEoyipReUcCUXF7slhmybGogCAIAgCAIAgCAa7isqKXY5KoLMe4TWc1CLlLkjaEXOSiubONWq1zVNV925F4IvAePOeI2lrZWSc34LovzmdvdjRDcj495Exq29lUWoOy+h7nH1H5Gc/S3e2rcXzXkT6ae/BxfNeRhcptLnMVy3JYEHuywVHZOUvWR347yLj95ZN6tKbRE0bVaatGuDMNNcGuDMNNcGMHu1GDGBtRgYPC0YM4MS02wZwa2aZSNkjUzTdI2SNDnM5est0x3VvMkisLJbWdLZXMyndPelhFWyW88Gu0oGtUPJOsfHgP+cpYU40xWe02sn7OvvZtvLKWoTUllEVVx5g2Lvavlq1Nj10/uXk35/EXtJrJaeXWPav3Xf5m2p00dRHpLsfr3H0C2rrUUOhzVhmpHGenhOM4qUXlM87OEoScZLijbNjUQBAEAQBAEAQDlell9tsLZDoCGq+O9V+fpOFtbVL/AKl83+y/f6HW0FO7F2y8P3f7fUyw6hsieI1t288C2WWbMQtRVplDpnqp91huMq6e2VVikvxGKrHXJSRztk5BNN9CDkR3zr3wziceR0bUn70TRf2sk09xvVYQkbLQyS2r9UeRNKPajcrStgjwZhprgxgyDTGDGDLajBjA2owMGJaMGcGJaZwZwYM02wZwaXfgN8nqq3uL5G8YkzD7TM5mY1F+FhEd1uOBJxCtkAi7zoAN5PKQaevL3pEVMM+8y9wix9lTCntHrOf4jw8BunN1WodtmVyXIpX2+0nlcuw2XNuDJtNqnF4ZHGWChv7PundrsU1lF2q02dGsWNvU9m5/VOdeSNwbw5+vCdTZ+r9jPdl8L+z6+v1Ma3TK6G9H4l9109Dvp6Q8+IAgCAIAgCAVGO40tAbCZNVI6q7wv8TfTjKGt10aFiPGXl3v84lzS6R2velwj+cEc5h9HUu5zYksxO8k7zPHamc5Z6s6Vs/0x5FmboCc1aKUnllbcbIta/75dq0MVzJI1FLiFUFtsdob+8S57Jbu6XqYtLdfIlW1YVFyO+cy2uVUsojnBwZCvLOWadQTV2kLMrvk0qlLjEnwnyNivK0ouPM0aMg01wa4MtqMDA2owMHhaMDBgzTZRb4IykayxO71liNKXGRuo45k2ysSTrI79QorCIrbsFjcVVpLkN8pVwlbLLK0IuxkbDGAf2lTtDsKeGf2vTdL19Mtz2a4dSS9Nw3Y8i6/Sa85z/8AXspexkefpRec2/wGh7CRqrV0bjLNEJ1vBsoSRTX1AbxOj2FymZ13RHEfa0dhj16WSHmU+wfgR5T0uzdR7WrdfOPDw7PzuORtCj2dm8uUuPj2l7OgUBAEAQDXXq7Klsichnko2mPgOM1lLdWfI2jHeePM47FellRiUpIafAlv2vpuX4zhanak5e7Bbvz5/Ts+52qNmwS3pve+XL+Slp1xnmTmTqSdSTzJnKzniy7KD5I3HEJjCI/YGmpfmORJGhGdta1637OmzA/ayyT+Y6fGTV6e234It+X15GJ2U1fHJLz+nMvLDoex61xUy/gTU+bHd5DznTp2S+dr8F6/x4lC3aiXCpeL9CrNltO7W4yAYhFz0ZRoNTxOWfnOBrLKlNpr3c8C2rcRSs8TZRuQ3UcZMNCDoQZzbKXH3ocUYlW1xjyMLixz1E2r1DXMQuwV1WzI3S7G+MlhlqNqZpKsJtuVyNvdZ5tHlNfYR6jdXUbR5R7BdRurqegMZt7Otcx7qNtOzJ3zEr4xXA1dqRZ2uHZamUbdVnkVZ355G64ulpjZXU7hlvzkdVMrHl8jSFbm8sq7mk56z7+C8vGdaquMVwLUJxXCJ1XRV0uKHsqqK5onZG0Ax2DqnhxH4Z6LZ/s76dyaT3evTs9PA5OvU6bd+Dxvefb6lg/Ry2P7sjwdwPTOWJbN0z/T936lda69dv2Xoaz0Xtvdb+d/rMf6vTdH9X6mf9hf1X0Rqq9FKJ7D1FPiGHoRn8ZFPZFL+Ftfnebx2jZ+pJlPiGAV6QJH6xeajJx+D6Zzn37Otq4r3l3c/p6FynWVWPj7r7+X1I3RO62LlRwqBqZ8csx8Rl5zGzbNy9Lrw/f9ibX171DfTifQJ6Y86IAgCAIBpubSnU0qU1fltKGy8M5HOqFixNJ/M3hbOHwtr5FdU6NWp19jl4M6j0DStLZ2ml+n6NryZZWv1C/V9l6Hi9GLQfuvV6h/umFs3TL9P3fqZe0NQ/1fZehMt8KoU9UooDz2QW9TrJ4aamDzGKXgQT1Ns/ik/qTJOQmq6fZRm5Ix9AZpY8Rb7jaCzJLvONwHcJ851y907eq5lle4elUdYZEbnGjDz4+BnKp1NlT93l07CCu6VfL6FLWpVaB37a8x2vNfpOrCMNQspYZcjKu3uYp3tNt+hkctPZDkHVOPIzNBG3ETT2k48zXekjA2Im3+RIz7ZgWAj/JY9szYtqo3kTV2zfIw7JMPc00hU2TCrnI9SnWrdkbC+82nou8zMnTR8Ty+iDdVfPi+4sbTC0p69puLnf5cpVnrJ2PHJdEV7L5T4cl0IGJ0Z29LZvQJKZcTR0UufZ3IU7qgZDyz3qfUZec7Ozbdy9Lrw/f8+ZLr69+jPTid/PSnnhAEAQCpxDA0qVErp1KiVEckbqgVgSGHPLjKd2jhOasjwkmn8/mXKdZKEHXLimmvl8i2lwpiAIAgCAIAgCAIAgEfEf2VT/t1P6TI7v8Arl8mSU/9kfmjjsB3T55rvhO1quZc1quQnKooc5FRLJR4hdz0NNShEt1V5IeEYe11V2fsrk1RuS8h3ncPPlOhpNM77N3sXP8AO8sai9aevPb2Ek4aorVKe0y7NRguR+znmu/PgRKGvi6ZyikuD+3Z9iJaiTrjLCeUS/0IeFdvNQfnOM9clzgvqR/5S7YmNTCGA1rk/hy+ckq1MbJY3Pv/AAZWpT/SVN7S2ftMfEzrRrjjkWqp73YWuEYOatsKqftRUcr/ABqMhs58NQcp1a9nq/Tb0fiy/HuKmo1Xs79yXw4Xh3mdriOR2HBDA5EHQg8iJ5vUaHi1jiazp7VyLSlXDTlWaeUCu4tEPEU0nS2fPsJK2c3Vf2dRXH2HVx+E5/KdiE9ySl0efodOK34OPVYPp4Oes9meVPYAgCAIAgCAIAgCAIAgCAIAgEHHKmzb1T/pOo8WGQ+JErayW7RN9zJ9LHeuiu9HK4U2ys8LqK3Y8HWv4yMb2975PTQoIV1ZKu3oVLioKdMZk7z9lRxYngJcppndNQiW5ShRDekfQsJw5LemKaeLNxduJM9Tp9PGiG7H+zz2ovldPel/RQ9KLc06q1xufJH7nHZPmNPwzi7Y03FWLk+D+f55F/QzU63W+a4r5fnmbrKvtCeI1dG5I1nHDF62k20MMyEFxOWxJ9Z6E6dCO66NUdi2pDmm3/OS3znqtDDc08F3Z+vE4WtnvXyffj6cDLFcHp19WGy4HVqLow7jzHcY1Oirv+Ln1MUaqdPLiuhy93aV7U5uNpM9Ki9n8Q+z+XfPN6zZs6viWV1X79PzidWuyrUL3eD6fnM3i7DrORXR7OfAjdbiyixJdZ0S9Q+B9Fwt9qjSb3qVM+qAz2GnlvVRl1S8jzl63bZLvfmSpKRCAIAgCAIAgCAIAgCAIAgCAc10xvRktAHViHfuUHqjzOv4Zxtq3+6ql28X8v78jp7Oq4ux9nBfn5zOde62RkJw8I6Krcnkxw+wq3TZIOqD16h7C/U90safTWXyxHl2vsX50Nrbq9PHMufTtO7wnC6dumwg1Orue057+7unpdPpoUR3Y+L6nA1GondLMvBdCdLBAR8QtFrU2ptuYZZ8QeBHeDkZFdVG2DhLtJKrXXNTXYcZhztTdqT6MjFWHeOI7p4XXadrMZc0du5KcVOPJk2/q6StoqscSCtcTnTSNWotMb3dV8Mzln5b51q63ZNQXa8HRUlXW5PsWT6cigAAbgAAO4T2KWFhHl28vLMpkweMoIyIzB0I3giGs8GE8cUchj2D+w/XUR+rJ66f5ZPEfw/l4bvPa/QKv/krXDtXT+PL5cuzpdV7X3J8+x9f58zn7189ZyzoVLB9FwlNmhSU8KNIHyQT1+nju1Qj0S8jzmoebZPvfmS5MQiAIAgCAIAgCAIAgCAIAgEbELxaKGowJy0VRqztwUCRXWqqDk/p1JaanbNRX9HCGxu7mo1Q0mzc5ksPZqBwA2stANJ5x6fU6ibm4vj14efYd/22nogo7y4ePkXWHdEB2rh9r/TXML5tvPllL9GyUuNrz3L15+RRu2m+VSx3v0/s6ejRVFCooVRoFAyA8p14xjFbsVhHLlJyeZPLM5saiAIByfSuhsVUrD7YKN95dx9D/wCs89tij3lNdvB+H59jr6Ce9XKD7OP1/PuVd5caTkQhuos1w4kroXZbdVq5GlMFV76jD5Ln/MJ2NlUb1jsfJeb9F5ke0rd2tVrm/L+/I7aegOGIAgGNRAwKkZgggg7iDvExKKksMym08o+c4jhbJc/4bXJnUUzx2HOh8tc/umeVt0jjf7Hq+Hyfp+x6WnUKVPtei4/NH0cDLQcNBPVnmT2AIAgCAIAgCAIAgCAIAgCAIAgCAIAgCAIBQdM1/UqfdqqfVWHznL2ss0p9H6nQ2a/+Vru9Dj8mqstNBmzHJR3/AE4zgwhKySjHmzs+7XFzlyR9EwqxWhSWkvAdY+8x3n1nrNPSqa1Bdh5y+53WObJcmIRAEAQCJWsEaslc9qmrqvftZanw6380hlRGVkbHzWfv+fcmjdKNcq1yePt+fYlyYhEAQBAEAQBAEAQBAEAQBAEAQBAEAQBAEAQDnumgZqVOmgLM9YZKNSckb/aczaicq4wisty/ZnR2a1GyUpcEl+6N3RzAhbjbfI1WGRO8IPdHzM30OiVC3pfE/t3I01msdz3Y/Cvv3l3OgURAEAQBAEAQBAEAQBAEAQBAEAQBAEAQBAEAQBAEAQBAEA0t+0X7lT80mj+JfJ/sbr4H81+5um5oIAgCAIAgCAIAgCA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REhUQEBAVFRQSEBAQDxAXFBQQDxAQFRIXGBQUFhUYHCghGBolHBUUITEhJSkrLi4uFx8zOTMsNygtLisBCgoKDg0OGxAQGywkICQsLCwtLCwsLCwsLCwsLCwsLywsLCwsLCwsLCwsLCwsLCwsLCwsLC8sLC0sLCwsLCwsLP/AABEIAOEA4QMBEQACEQEDEQH/xAAbAAEAAgMBAQAAAAAAAAAAAAAABAUCAwYBB//EAEIQAAIBAgMEBwUECAUFAQAAAAECAAMEBREhEjFBUQYiMmFxgZETUqHB0UJygrEVIzNDYpKywhRTY+HwJHODovEW/8QAGwEBAAIDAQEAAAAAAAAAAAAAAAMEAQIFBgf/xAA2EQACAgEBBQUHBAICAwEAAAAAAQIDEQQFEiExUUFhgbHREyIycZGh8ELB4fEUFSMzQ1JTNP/aAAwDAQACEQMRAD8A+4wBAEAQBAEAQBAEAQBAEAQCDi+KJbJtvqToiDtO3yHMyvqdTGiG9LwXUn0+nlfLdj4voVXRO9qV2rVarZ6oqLuVB1iQB5j0lTZ107nOc30SXYi3r6oUqEILr4nRzpnNEAQBAEAQBAEAQBAEAQBAEAQBAEAQBAEAQDUtdSzUwesoVmHINnl/SZqpxcnHtX7/ANGzhJRUux/sbZsaiAIAgGFeqqKXY5KoLMeQA1mspKMXJ8kbRi5NRXNnzjELxrmqajaDci+6nAePEzympvlfY5vwXRfnM9LVVGitRXj3s6ToTotUcnU+q/7Tq7I+GS7/ANjmbT4yi+46adg5YgCAIAgCAIAgCAIAgCAIAgCAIAgCAIAgCAcDh+M7N41YnqVHZGPAU88kPlkvlnPN06zd1TsfKTx4dj8OH3PQ3aXOmVa5pZ8e36nfCekPPCAIAgHLdOL/ACVbdTq/Xf7gPVHmR/6zj7WvxFVLt4v5f35HW2XTlu19nBfP+vMo7ChpODKW6i7dPiW3Ret7O4amf3qafeTMgehb0nS2Rcla4/8AsvuvxlXWw36VJdj8/wAR189IcYQBAEArcTxyjQ0ds2/y16z+fAeeUq36yqnhJ8ei5/nzLVGktu4xXDq+Rzd50wqn9lTVBzbN2+QHxnKs2vY/gSXz4+n7nSr2XWvjbf2Og6PiuU9pcVCS4BSnsqoReGeQGp793rOno1c4b9r4vksJYRztW6VLcqXLt48S2lwqCAIAgCAIAgCAIAgCAIAgGm9qbNN292m7eikzSx7sG+5m9S3ppd6PmVnTzGU8alwPUWywzrujeM7resciNKTncw4KTz5c/Hf3Nna1NKqb49j693z8zj6zS/8Alhy7V+50s7JzBAEA+cYxce2uajcA2wv3U008cifOeU1lvtL5Pvx9OH8npdPD2VEV3Z+paYdR0nI1lu6ipbLiaMUpMjComjKQynvBzEzob2sST4olokpJxlyZ2GG3q1qa1F+0NR7rDePIz3dFyurU12nFuqdU3BkqTERi7gAkkAAEknQADeSZhtJZZlJt4Rx2N9KGcmnbEqu41dzt933R37/CcLV7Scvcq4Lr2+HTzO1ptnxgt63i+nZ49SkoWmep8TOSXZ244IssBw8Vq4BGaU+u/I69VfM/AGXNBR7a3jyXF/t+dxW1V7rqyub4I7yeoOAIAgCAIAgCAIAgCAIAgCAIBHxBc6VQc6bj1UyO1Zrku5klLxZF96PnGGnWeOXI9Lei3q2IdZSnduywynG1xZvsMdrUOpVBqINAf3ijxPa8/Wd3SbVlFJT95ff+fH6mlujru96HB/b+PzgdRY31Osu1TYEcRuZTyI3id+m+u6O9B5OVbTOp4mjK+r+zpvU9xHf0UmbWz3ISn0TZiqG/NR6tI+aYeuZnjj01z4HVWCaTibQnxwcqxmy8obQlbS3bkjEJYZG6NXBpVjRPZq5le6oB8wPgJ7XY+qxPc7Jef8ryN9bBWVKxc15HWMwAJJyAGZJ0AHMz0baSyzkpNvCOC6Q421y3s6ZIpA+BqEfaPdyHn4ec12tdz3Y/D5/nYvH5d/R6RULel8Xl+dv5mPZWU5kpKKyze20sq1HZWU1qN+WEVoy3pFp0NpZU3fi9Uj8KgZfEtPW7Ihipy6vy/GVtpS99R6LzOgnWOcIAgCAIAgCAIAgCAIAgCAIB4RAPmFJPZ1GQ/YdkP4Tl8p4yUNyTj0bX04HqpPfgpdVk6TD3zE4+vjjijmWIkV7QNwlKnVygaRm0Vj2b0m9pSYqw4jiORHEd07Gl2g4yUovDLKsjZHdmsosL7GRVs6uY2aiqquvDJnC7S92vlPTS18btJLrjDXzeCvVpXXqY44rs8Fk5exqKu8zhtnUui5ci9t8WpKN5/lb6Tj6nTWWSysfUpS01j/tG79N0eJYfgb6SqtDcuWPqjX/Fs/Giuvb6ntLURsyjK43g6HPjOxonZU05LlxJ66Z4cZLnwJfS3Gds/wCHpHq6Gqw+0d4QHlz9OBnoto6ze/4oPh2+nr9OpDs/S7v/ACz59nqVNhazjykorLLN1p0NpbZCcTV6rLwihOWTTi/Zm2g4s3o+Is+iI/6Zfv1P6zPf7L//ADL5vzZU2h/3v5LyLqdApCAIAgCAIAgCAIAgGi2u0qbQRsyjsjjirAkajykcLYzzuvk8MknXKGN5c1lG+SEYgCAIB8/6VW/s7pm4VAtQeO5viM/OeZ2lXuXt9eP7fnzPRaGe/Ql04EjDK26cfVV70CG6PEuKlwqLtOwA5n/ms877Gcp7sVllaMJSeEipuMUap1aKae+3yX6+kv16aNXGyXHovUtx08YcZvwRGXDM+tUbM8f/AJJZa3HCCJHfjhFG9bakvKQO22RG7LJGXtKQ4CY3bWYxNnntaZ4CZ3LUZ3ZmLUaTcBMqy2JlTsRHqYUu9DlJ4a2S+IkWof6j23rtRP6xNpfeHaHlxk07FdHEXhmJVxs+F4Zf2lylRc0YEceY7iOE4l1c4SxNFGcJQeJIiYuOqZ0NnviSUfEWvRVcrZO81D61Gn0HZixpo+Pmynr3m9+Hki3l8piAIAgCAIAgCAIAgHA48alveO9NipbZqKRxBGRBG4jaDTzesc6NU5QeM4f54pnodKoXaZRks44fngXOH9KlIArqVPvqCyHy3j4y5RtWL4WrHeuXr5lG7Zzzmt57nz9PIuqGJ0X7NZD3bQB9DrOjDU0z+GS+pSlp7Y84v6G/26e+vqJLvx6ke5LoZLUB3EHwIMypJ9phxa5nP9NLLboiqB1qRzP3Do39p8jObtSnfq31zj5dvr4HR2bbuWbj5S8zlLO5I3DM8B9Z5qySS4nWsqTfEnpbljt1mzPAcB3AcJyp3492tELmordgjOreKmgkcaJTfE0jW5cyvr4kecu16RFmGnREa5Y7s5P7OuPNk3s4oxzeN+pGfcGbxv1Me4ei4Yc5ndrlyZjciyTQxEjjIbNKmRyoRYUb0NoZSnp3HkVpVOPINb5H2lJtlu7j3EcRNo25W5Ysoyp5W7NZR5cYkXXYZcn3ZDcx7vpLGn06jLMOKEaFF7yfA6kX1G0pJTq1AGVFBUdZyctTsjXU5z3EbqtLVGE5cUvH6HJ9jbqbHKC4N+BTXfTM7qNHwZz/AGr9ZRt2v/8AOP19F6lyvZS/8kvp6v0Kutj12/73ZHJVVR65Z/GUp7Q1Ev1Y+SX9/ctx0enh+nPzIxrXDb61U/8Akf6yu77Xzm/q/Uk3aVyivogKtdd1aoP/ACOPnCutXKb+r9TO7U/0r6IlWnSC7VgquahO5GXbJ9OsfWWatfqU8J57ms+XEis0WnkstY784/g7XC7mrUXOtR9meA2g20OeW8eBnoNPZZOObI7r+Zw7664SxCW8ibJyAQBAEA5vprYbdMVlGtI9b/tnefI5eRM5W1aN6tWL9Pl/HqdPZl27N1vt8zmbRg2hnnzpWpx4onrhqtKdt7g+JD7eSH6EHKRf5kB/lsyGCDlMPWwMf5TMbipVo9RajHaBHsydtCu45qdMpdo2lZhtSeO/ivlxMwjC33nHl28mabaitMd85tlkrHjsJJzc2aLu975NTpzeuorizP4S05Qr+ZZ4RNtK3lad8pGkrGSUoSu5kTkbRbzXfNd8G3jfG+a3oTZTNlIjVbeTwulHkySM2jT1l8JajZCzg+DJMqROtLyV7tOQWVEuqgcZjRhqCNCCNxBleucqpEMZOPB8itS2zYg79/j3zqQmprJZlZiOUWNDD+6JWxjzKsrybSw/ulWetiiB2ntagEGsxXqXN8BGTkyPh+HvcuQvVRTk9Tl3Dmfy/PsaPSz1D4cF2v8AO0ktujRHL4vsR1+HYbToDKmuR+0x1dvE/LdPR0aaulYgvHtOPdfO15k/QmSwQiAIAgCAYuoIIIzBBBB1BB3iYaTWGZTaeUfO8Yw5rWrs67DZmk3NfdPePoeM8trNM6LMdj5fncek0961Fee1c/zvJVheTnXUqaILa8F3QrAicC+iUGVJLBlcVgil23AZn6SvXCU5KK7RCLk8I532hZjUbtNw90cAJ12lFKEeSOhhJbq5EW7uMpNTVklrhkgKpY5ndLFlm57seZO3u8ETKVOUZSIHIl06UhlIiciVToyJyI3IkLQkbmRuQahCmFM0VKMkUiRSItSlJVIkUiJVpyVSJUyHUp5aj0l2q3PuyJ4yzwZLs7mR3VYIbKyTXGeTL2hqDIqpbrw+RHB9j5F/h1RaiBwO4j3WG8TnaqU4TcWULYuEsMkVGyEgri5yI1xKKttXFVaKb2Op4Ko3sfCen0Okc5KC5v8AMl2O7TW7Jdh2tnarSQU0GSqMhzPMnvM9rVVGqChHkjh2WSsk5S5s3SQ0EAQBAEAQBAImJ4elxTNNxv1VuKtwYSG+iN0NyX9E1F0qZ70f7Pn15a1Lap7OoO9W+y68x9OE8vfROme7L+z0VdkL4b0f6J1le98p20xmitZVgyxK828kG4dZu88B/wA7pQhp1U3LtM0V7qciJUfITMY5ZKlllYx2j3S5J+zhw5lr4USqSSjJkLZMpJIZMibJdJZDJkTZLpLIpMibJdMSFkTFQQgiLVWSxZKmRKqyaLJEyJVSSxZKmRKqSaLJUyGeqc5frlvxw+ZYXvLBZUKmYlSyOGVZxwyZg9xsVdg9mp8HG71GnpINVX7SreXNeRFqIb8M9q8idit0FB1mNFR2sr017zLLovhhpoarj9ZU4HeicB4nefLlPebN0vsob8ub+y/Of8FXXXqctyPJfdl5OmUBAEAQBAEAQBAEAi4jYU66bFRcxvB3Mp5qeBkN1ELo7s1/BLTdOmW9BnCYrg9W1bM9amT1ag3eDD7Jnm9Vo56d5fFdfXod+jU16hdH09DRQOevOce1kk+Cwar6pwm2nh2m9UTVQSR3T3pZNpvLJlIStJkLJdMSFkTJVORMiZJQyNkbN6tI2jTALRgYNLmbo3RGqSVEiItUSVEiIlUSWLJUQ6yZyxXPdeSaLwe2VThLF8crKFsSTccxvBBB7xukNXRkcOjLnBVouwq161MZEFKRdQc+BYE/Cd3Zumoi1KyS7llff0KOp9pBOFcX3vHkdhTcMM1II5g5iemTT5HGaa5mUyYEAQBAEAQBAEA116yopZ2CqN5JyAms5xgt6TwjaMJTeIrLOevOkxY7Numf+owIHku/1y8JxdTthR4VLxfp/R0a9npLNr8F6lViNe4NNmqVWyyyKjqKczllkuWY14ziWbStuluOT4+HkXKYUqaUYrzK633SjZzLE+ZCuDm2XfLMfdrbLEOETdTEpMiZKpyJkbJVORMjZIQyNkbN6GRtEbNgaa4MYBaMDBgzTZIykaHM3RuiPUkiJERaklRIiLUElRKiPTOTS9H3qyV8Yk+pqsqx4SK8eDI1K22hmOZE6EeRJOzdeD1bdkOakqeYJU+om0W4vMeHyHtIyWHxJ9rj11S/ebY5ONv49r4y5XtC+v8AVn58f5+5Xno9PZ2Y+XD+C/w7pdSfq1lNM+92qfrvHp5zqU7VrlwsW791+fmTn3bMnHjW8+Z0VNwwDKQQRmCDmCO4zppprKOa008MymTAgFJX6TUqbtTqpURlORzUEHkQQdQZQntGqubhNNNd3oXo7PsnFTg00welNvwLn8B+c1/2lHV/Rj/XXduPqQ7jpUTpRonP3nO78K7/AFlS7bKS9yP19F6k0NnJcbJfT1foVb0a1dtqs5bkNyr4KNBOFqdoSm8zeS2pV1LFawWdrYheE4l+scuCK07HIj9I9KOXN0Hxz+Uxs9uV3HoyXR8bPBlLT7Mvy+IuS+Irz2pZs4Vlj9JJpykyFkmnI2aMkIZGyNm9DI2aM3K00aNGjMNMYMYBaMDBgzTKRlI1MZukbo0OZujdEepJEbojVJKiREV+0Jdo+Bk0eRYDsys/jK/6id0eohlfuf8AMD6TXV6h1OOO1EGreGvkWT2IkcNodSqrCJWw/uluvWRkSxtZW3FjLcZKXIswuPMPxCratmhzXPrUz2G+h7x8Za0+qsofu8unZ/Bm2mvUL3ufXtO6wnE0uE20Oo0dD2kPf3d89Jp9TC+O9HxXQ4Oo086ZbsvB9SdLBAVOP4Ktyvu1FHUf+1u78vUGnrNHHUR6SXJ/sy3pNXKiXVPmv3Rw1Wk9F/Z1VKsOB3EcweI755qyqdUt2awzvJxtjvQeUTba5WQyjvFedcizoXgnPt0bkVpVslpdiUJ6GSI3Blf0iqBqOnB1P5yfQ0yrty+jLOkWLPAqqfZlmXxlqXxFce1LNn/WWP0kinKbImSEMjZGyQhkbNGbVaaNGrRtDTXBrgyDTGDGBtRgYMS0zgzg1s02SMo0uZujdGhzN0boj1JIjdEZ94l2j4WTR5MsB2ZWfxld/EWnRYdWof4wPRf95U2n8UV3FbW84/It6tYLKVVEpsqKLZU3mKgTq06PHFlmvTtmFGxua2q0yqncz9Qeh1+E7en2dfJcI4Xfw/n7GZW0VcHLL7uP8Ej/APKViOtUQeAY/IS+tk2dsl+fQj/2Na5RZ7ZdHbq3qCrSqU2y0ZSWXbXip0Mkq0GoompwafXmsrpyYt11F0Nyaa+nD7nU+1b/AC29U+s7O8+nkcndXXz9DdNjQjX1hTrLsVUDDhwKnmDvEitphbHdmsktV06nmDwcpiHRKonWt32x7jZK489x+E4t+ypx41PPc+fp5HWp2nCXCxY71y9fMpK3taRyqIyn+IEZ+B4+U5tlc63iaa+Zeiq7FmDTMkvzIzV0C6vNtCvgfQ5zG6jNdW7LJstDms593CRizgyBXGTectL3q2WI8Ym1DKbI2b0MjZozcpmjRozarTRo1aMw0xg1wZbUxgxgbUYGDEtM4M4MGaZSM4NTGbpG6NLmbo2RoczdG6NCjNpdhwrJeUSwq6LKsOMivHjI34TfCnTI4s5P5D5Te/Te1mm/kaaipzn4E+lYXFwdFKL775rp3LvP5d86mk2VZLksLq/TmVpXU083l9EX+F4DSo5Nltv/AJjakH+Ebl/PvnotNoKqePN9X+3Q59+sst4cl0X79S1l0qCAIAgCAIAgHjqCMiAQd4OoMw0nwZlNriituOj9s++io+7nT/pIlWeh08+cV4cPIsw1t8eUn48fMpsW6P2lFdtmqLnoqKykseQ2gZz9Xo9LTDeba+T5/Uu6fW6iyWEk/n/BzuHtkSp3jQzzGpjwydK5ZWUYYjS4zbTTysG1MjTTaRWR3ZYNpLDN6mRNEbNqtNGjVm1WmuDXBmGmMGMHu1MYMYG1GBg8LRgYMC02wbYNbNNkjKRqYzdI3RoqNJIxy8I3SMrCnmc5YvkoxwjNssLBIxBshlIdPHLyRUrPEm4Bjn+HISqgKe+FAqJ5jtD4/lO/otaqfdmuHXtXr5+RBq9J7Zb0Hx6dj9Du6FZXUOjBlYZhhqCJ6OEoyipReUcCUXF7slhmybGogCAIAgCAIAgCAa7isqKXY5KoLMe4TWc1CLlLkjaEXOSiubONWq1zVNV925F4IvAePOeI2lrZWSc34LovzmdvdjRDcj495Exq29lUWoOy+h7nH1H5Gc/S3e2rcXzXkT6ae/BxfNeRhcptLnMVy3JYEHuywVHZOUvWR347yLj95ZN6tKbRE0bVaatGuDMNNcGuDMNNcGMHu1GDGBtRgYPC0YM4MS02wZwa2aZSNkjUzTdI2SNDnM5est0x3VvMkisLJbWdLZXMyndPelhFWyW88Gu0oGtUPJOsfHgP+cpYU40xWe02sn7OvvZtvLKWoTUllEVVx5g2Lvavlq1Nj10/uXk35/EXtJrJaeXWPav3Xf5m2p00dRHpLsfr3H0C2rrUUOhzVhmpHGenhOM4qUXlM87OEoScZLijbNjUQBAEAQBAEAQDlell9tsLZDoCGq+O9V+fpOFtbVL/AKl83+y/f6HW0FO7F2y8P3f7fUyw6hsieI1t288C2WWbMQtRVplDpnqp91huMq6e2VVikvxGKrHXJSRztk5BNN9CDkR3zr3wziceR0bUn70TRf2sk09xvVYQkbLQyS2r9UeRNKPajcrStgjwZhprgxgyDTGDGDLajBjA2owMGJaMGcGJaZwZwYM02wZwaXfgN8nqq3uL5G8YkzD7TM5mY1F+FhEd1uOBJxCtkAi7zoAN5PKQaevL3pEVMM+8y9wix9lTCntHrOf4jw8BunN1WodtmVyXIpX2+0nlcuw2XNuDJtNqnF4ZHGWChv7PundrsU1lF2q02dGsWNvU9m5/VOdeSNwbw5+vCdTZ+r9jPdl8L+z6+v1Ma3TK6G9H4l9109Dvp6Q8+IAgCAIAgCAVGO40tAbCZNVI6q7wv8TfTjKGt10aFiPGXl3v84lzS6R2velwj+cEc5h9HUu5zYksxO8k7zPHamc5Z6s6Vs/0x5FmboCc1aKUnllbcbIta/75dq0MVzJI1FLiFUFtsdob+8S57Jbu6XqYtLdfIlW1YVFyO+cy2uVUsojnBwZCvLOWadQTV2kLMrvk0qlLjEnwnyNivK0ouPM0aMg01wa4MtqMDA2owMHhaMDBgzTZRb4IykayxO71liNKXGRuo45k2ysSTrI79QorCIrbsFjcVVpLkN8pVwlbLLK0IuxkbDGAf2lTtDsKeGf2vTdL19Mtz2a4dSS9Nw3Y8i6/Sa85z/8AXspexkefpRec2/wGh7CRqrV0bjLNEJ1vBsoSRTX1AbxOj2FymZ13RHEfa0dhj16WSHmU+wfgR5T0uzdR7WrdfOPDw7PzuORtCj2dm8uUuPj2l7OgUBAEAQDXXq7Klsichnko2mPgOM1lLdWfI2jHeePM47FellRiUpIafAlv2vpuX4zhanak5e7Bbvz5/Ts+52qNmwS3pve+XL+Slp1xnmTmTqSdSTzJnKzniy7KD5I3HEJjCI/YGmpfmORJGhGdta1637OmzA/ayyT+Y6fGTV6e234It+X15GJ2U1fHJLz+nMvLDoex61xUy/gTU+bHd5DznTp2S+dr8F6/x4lC3aiXCpeL9CrNltO7W4yAYhFz0ZRoNTxOWfnOBrLKlNpr3c8C2rcRSs8TZRuQ3UcZMNCDoQZzbKXH3ocUYlW1xjyMLixz1E2r1DXMQuwV1WzI3S7G+MlhlqNqZpKsJtuVyNvdZ5tHlNfYR6jdXUbR5R7BdRurqegMZt7Otcx7qNtOzJ3zEr4xXA1dqRZ2uHZamUbdVnkVZ355G64ulpjZXU7hlvzkdVMrHl8jSFbm8sq7mk56z7+C8vGdaquMVwLUJxXCJ1XRV0uKHsqqK5onZG0Ax2DqnhxH4Z6LZ/s76dyaT3evTs9PA5OvU6bd+Dxvefb6lg/Ry2P7sjwdwPTOWJbN0z/T936lda69dv2Xoaz0Xtvdb+d/rMf6vTdH9X6mf9hf1X0Rqq9FKJ7D1FPiGHoRn8ZFPZFL+Ftfnebx2jZ+pJlPiGAV6QJH6xeajJx+D6Zzn37Otq4r3l3c/p6FynWVWPj7r7+X1I3RO62LlRwqBqZ8csx8Rl5zGzbNy9Lrw/f9ibX171DfTifQJ6Y86IAgCAIBpubSnU0qU1fltKGy8M5HOqFixNJ/M3hbOHwtr5FdU6NWp19jl4M6j0DStLZ2ml+n6NryZZWv1C/V9l6Hi9GLQfuvV6h/umFs3TL9P3fqZe0NQ/1fZehMt8KoU9UooDz2QW9TrJ4aamDzGKXgQT1Ns/ik/qTJOQmq6fZRm5Ix9AZpY8Rb7jaCzJLvONwHcJ851y907eq5lle4elUdYZEbnGjDz4+BnKp1NlT93l07CCu6VfL6FLWpVaB37a8x2vNfpOrCMNQspYZcjKu3uYp3tNt+hkctPZDkHVOPIzNBG3ETT2k48zXekjA2Im3+RIz7ZgWAj/JY9szYtqo3kTV2zfIw7JMPc00hU2TCrnI9SnWrdkbC+82nou8zMnTR8Ty+iDdVfPi+4sbTC0p69puLnf5cpVnrJ2PHJdEV7L5T4cl0IGJ0Z29LZvQJKZcTR0UufZ3IU7qgZDyz3qfUZec7Ozbdy9Lrw/f8+ZLr69+jPTid/PSnnhAEAQCpxDA0qVErp1KiVEckbqgVgSGHPLjKd2jhOasjwkmn8/mXKdZKEHXLimmvl8i2lwpiAIAgCAIAgCAIAgEfEf2VT/t1P6TI7v8Arl8mSU/9kfmjjsB3T55rvhO1quZc1quQnKooc5FRLJR4hdz0NNShEt1V5IeEYe11V2fsrk1RuS8h3ncPPlOhpNM77N3sXP8AO8sai9aevPb2Ek4aorVKe0y7NRguR+znmu/PgRKGvi6ZyikuD+3Z9iJaiTrjLCeUS/0IeFdvNQfnOM9clzgvqR/5S7YmNTCGA1rk/hy+ckq1MbJY3Pv/AAZWpT/SVN7S2ftMfEzrRrjjkWqp73YWuEYOatsKqftRUcr/ABqMhs58NQcp1a9nq/Tb0fiy/HuKmo1Xs79yXw4Xh3mdriOR2HBDA5EHQg8iJ5vUaHi1jiazp7VyLSlXDTlWaeUCu4tEPEU0nS2fPsJK2c3Vf2dRXH2HVx+E5/KdiE9ySl0efodOK34OPVYPp4Oes9meVPYAgCAIAgCAIAgCAIAgCAIAgEHHKmzb1T/pOo8WGQ+JErayW7RN9zJ9LHeuiu9HK4U2ys8LqK3Y8HWv4yMb2975PTQoIV1ZKu3oVLioKdMZk7z9lRxYngJcppndNQiW5ShRDekfQsJw5LemKaeLNxduJM9Tp9PGiG7H+zz2ovldPel/RQ9KLc06q1xufJH7nHZPmNPwzi7Y03FWLk+D+f55F/QzU63W+a4r5fnmbrKvtCeI1dG5I1nHDF62k20MMyEFxOWxJ9Z6E6dCO66NUdi2pDmm3/OS3znqtDDc08F3Z+vE4WtnvXyffj6cDLFcHp19WGy4HVqLow7jzHcY1Oirv+Ln1MUaqdPLiuhy93aV7U5uNpM9Ki9n8Q+z+XfPN6zZs6viWV1X79PzidWuyrUL3eD6fnM3i7DrORXR7OfAjdbiyixJdZ0S9Q+B9Fwt9qjSb3qVM+qAz2GnlvVRl1S8jzl63bZLvfmSpKRCAIAgCAIAgCAIAgCAIAgCAc10xvRktAHViHfuUHqjzOv4Zxtq3+6ql28X8v78jp7Oq4ux9nBfn5zOde62RkJw8I6Krcnkxw+wq3TZIOqD16h7C/U90safTWXyxHl2vsX50Nrbq9PHMufTtO7wnC6dumwg1Orue057+7unpdPpoUR3Y+L6nA1GondLMvBdCdLBAR8QtFrU2ptuYZZ8QeBHeDkZFdVG2DhLtJKrXXNTXYcZhztTdqT6MjFWHeOI7p4XXadrMZc0du5KcVOPJk2/q6StoqscSCtcTnTSNWotMb3dV8Mzln5b51q63ZNQXa8HRUlXW5PsWT6cigAAbgAAO4T2KWFhHl28vLMpkweMoIyIzB0I3giGs8GE8cUchj2D+w/XUR+rJ66f5ZPEfw/l4bvPa/QKv/krXDtXT+PL5cuzpdV7X3J8+x9f58zn7189ZyzoVLB9FwlNmhSU8KNIHyQT1+nju1Qj0S8jzmoebZPvfmS5MQiAIAgCAIAgCAIAgCAIAgEbELxaKGowJy0VRqztwUCRXWqqDk/p1JaanbNRX9HCGxu7mo1Q0mzc5ksPZqBwA2stANJ5x6fU6ibm4vj14efYd/22nogo7y4ePkXWHdEB2rh9r/TXML5tvPllL9GyUuNrz3L15+RRu2m+VSx3v0/s6ejRVFCooVRoFAyA8p14xjFbsVhHLlJyeZPLM5saiAIByfSuhsVUrD7YKN95dx9D/wCs89tij3lNdvB+H59jr6Ce9XKD7OP1/PuVd5caTkQhuos1w4kroXZbdVq5GlMFV76jD5Ln/MJ2NlUb1jsfJeb9F5ke0rd2tVrm/L+/I7aegOGIAgGNRAwKkZgggg7iDvExKKksMym08o+c4jhbJc/4bXJnUUzx2HOh8tc/umeVt0jjf7Hq+Hyfp+x6WnUKVPtei4/NH0cDLQcNBPVnmT2AIAgCAIAgCAIAgCAIAgCAIAgCAIAgCAIBQdM1/UqfdqqfVWHznL2ss0p9H6nQ2a/+Vru9Dj8mqstNBmzHJR3/AE4zgwhKySjHmzs+7XFzlyR9EwqxWhSWkvAdY+8x3n1nrNPSqa1Bdh5y+53WObJcmIRAEAQCJWsEaslc9qmrqvftZanw6380hlRGVkbHzWfv+fcmjdKNcq1yePt+fYlyYhEAQBAEAQBAEAQBAEAQBAEAQBAEAQBAEAQDnumgZqVOmgLM9YZKNSckb/aczaicq4wisty/ZnR2a1GyUpcEl+6N3RzAhbjbfI1WGRO8IPdHzM30OiVC3pfE/t3I01msdz3Y/Cvv3l3OgURAEAQBAEAQBAEAQBAEAQBAEAQBAEAQBAEAQBAEAQBAEA0t+0X7lT80mj+JfJ/sbr4H81+5um5oIAgCAIAgCAIAgCAIAgCAIAg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REhUQEBAVFRQSEBAQDxAXFBQQDxAQFRIXGBQUFhUYHCghGBolHBUUITEhJSkrLi4uFx8zOTMsNygtLisBCgoKDg0OGxAQGywkICQsLCwtLCwsLCwsLCwsLCwsLywsLCwsLCwsLCwsLCwsLCwsLCwsLC8sLC0sLCwsLCwsLP/AABEIAOEA4QMBEQACEQEDEQH/xAAbAAEAAgMBAQAAAAAAAAAAAAAABAUCAwYBB//EAEIQAAIBAgMEBwUECAUFAQAAAAECAAMEBREhEjFBUQYiMmFxgZETUqHB0UJygrEVIzNDYpKywhRTY+HwJHODovEW/8QAGwEBAAIDAQEAAAAAAAAAAAAAAAMEAQIFBgf/xAA2EQACAgEBBQUHBAICAwEAAAAAAQIDEQQFEiExUUFhgbHREyIycZGh8ELB4fEUFSMzQ1JTNP/aAAwDAQACEQMRAD8A+4wBAEAQBAEAQBAEAQBAEAQCDi+KJbJtvqToiDtO3yHMyvqdTGiG9LwXUn0+nlfLdj4voVXRO9qV2rVarZ6oqLuVB1iQB5j0lTZ107nOc30SXYi3r6oUqEILr4nRzpnNEAQBAEAQBAEAQBAEAQBAEAQBAEAQBAEAQDUtdSzUwesoVmHINnl/SZqpxcnHtX7/ANGzhJRUux/sbZsaiAIAgGFeqqKXY5KoLMeQA1mspKMXJ8kbRi5NRXNnzjELxrmqajaDci+6nAePEzympvlfY5vwXRfnM9LVVGitRXj3s6ToTotUcnU+q/7Tq7I+GS7/ANjmbT4yi+46adg5YgCAIAgCAIAgCAIAgCAIAgCAIAgCAIAgCAcDh+M7N41YnqVHZGPAU88kPlkvlnPN06zd1TsfKTx4dj8OH3PQ3aXOmVa5pZ8e36nfCekPPCAIAgHLdOL/ACVbdTq/Xf7gPVHmR/6zj7WvxFVLt4v5f35HW2XTlu19nBfP+vMo7ChpODKW6i7dPiW3Ret7O4amf3qafeTMgehb0nS2Rcla4/8AsvuvxlXWw36VJdj8/wAR189IcYQBAEArcTxyjQ0ds2/y16z+fAeeUq36yqnhJ8ei5/nzLVGktu4xXDq+Rzd50wqn9lTVBzbN2+QHxnKs2vY/gSXz4+n7nSr2XWvjbf2Og6PiuU9pcVCS4BSnsqoReGeQGp793rOno1c4b9r4vksJYRztW6VLcqXLt48S2lwqCAIAgCAIAgCAIAgCAIAgGm9qbNN292m7eikzSx7sG+5m9S3ppd6PmVnTzGU8alwPUWywzrujeM7resciNKTncw4KTz5c/Hf3Nna1NKqb49j693z8zj6zS/8Alhy7V+50s7JzBAEA+cYxce2uajcA2wv3U008cifOeU1lvtL5Pvx9OH8npdPD2VEV3Z+paYdR0nI1lu6ipbLiaMUpMjComjKQynvBzEzob2sST4olokpJxlyZ2GG3q1qa1F+0NR7rDePIz3dFyurU12nFuqdU3BkqTERi7gAkkAAEknQADeSZhtJZZlJt4Rx2N9KGcmnbEqu41dzt933R37/CcLV7Scvcq4Lr2+HTzO1ptnxgt63i+nZ49SkoWmep8TOSXZ244IssBw8Vq4BGaU+u/I69VfM/AGXNBR7a3jyXF/t+dxW1V7rqyub4I7yeoOAIAgCAIAgCAIAgCAIAgCAIBHxBc6VQc6bj1UyO1Zrku5klLxZF96PnGGnWeOXI9Lei3q2IdZSnduywynG1xZvsMdrUOpVBqINAf3ijxPa8/Wd3SbVlFJT95ff+fH6mlujru96HB/b+PzgdRY31Osu1TYEcRuZTyI3id+m+u6O9B5OVbTOp4mjK+r+zpvU9xHf0UmbWz3ISn0TZiqG/NR6tI+aYeuZnjj01z4HVWCaTibQnxwcqxmy8obQlbS3bkjEJYZG6NXBpVjRPZq5le6oB8wPgJ7XY+qxPc7Jef8ryN9bBWVKxc15HWMwAJJyAGZJ0AHMz0baSyzkpNvCOC6Q421y3s6ZIpA+BqEfaPdyHn4ec12tdz3Y/D5/nYvH5d/R6RULel8Xl+dv5mPZWU5kpKKyze20sq1HZWU1qN+WEVoy3pFp0NpZU3fi9Uj8KgZfEtPW7Ihipy6vy/GVtpS99R6LzOgnWOcIAgCAIAgCAIAgCAIAgCAIB4RAPmFJPZ1GQ/YdkP4Tl8p4yUNyTj0bX04HqpPfgpdVk6TD3zE4+vjjijmWIkV7QNwlKnVygaRm0Vj2b0m9pSYqw4jiORHEd07Gl2g4yUovDLKsjZHdmsosL7GRVs6uY2aiqquvDJnC7S92vlPTS18btJLrjDXzeCvVpXXqY44rs8Fk5exqKu8zhtnUui5ci9t8WpKN5/lb6Tj6nTWWSysfUpS01j/tG79N0eJYfgb6SqtDcuWPqjX/Fs/Giuvb6ntLURsyjK43g6HPjOxonZU05LlxJ66Z4cZLnwJfS3Gds/wCHpHq6Gqw+0d4QHlz9OBnoto6ze/4oPh2+nr9OpDs/S7v/ACz59nqVNhazjykorLLN1p0NpbZCcTV6rLwihOWTTi/Zm2g4s3o+Is+iI/6Zfv1P6zPf7L//ADL5vzZU2h/3v5LyLqdApCAIAgCAIAgCAIAgGi2u0qbQRsyjsjjirAkajykcLYzzuvk8MknXKGN5c1lG+SEYgCAIB8/6VW/s7pm4VAtQeO5viM/OeZ2lXuXt9eP7fnzPRaGe/Ql04EjDK26cfVV70CG6PEuKlwqLtOwA5n/ms877Gcp7sVllaMJSeEipuMUap1aKae+3yX6+kv16aNXGyXHovUtx08YcZvwRGXDM+tUbM8f/AJJZa3HCCJHfjhFG9bakvKQO22RG7LJGXtKQ4CY3bWYxNnntaZ4CZ3LUZ3ZmLUaTcBMqy2JlTsRHqYUu9DlJ4a2S+IkWof6j23rtRP6xNpfeHaHlxk07FdHEXhmJVxs+F4Zf2lylRc0YEceY7iOE4l1c4SxNFGcJQeJIiYuOqZ0NnviSUfEWvRVcrZO81D61Gn0HZixpo+Pmynr3m9+Hki3l8piAIAgCAIAgCAIAgHA48alveO9NipbZqKRxBGRBG4jaDTzesc6NU5QeM4f54pnodKoXaZRks44fngXOH9KlIArqVPvqCyHy3j4y5RtWL4WrHeuXr5lG7Zzzmt57nz9PIuqGJ0X7NZD3bQB9DrOjDU0z+GS+pSlp7Y84v6G/26e+vqJLvx6ke5LoZLUB3EHwIMypJ9phxa5nP9NLLboiqB1qRzP3Do39p8jObtSnfq31zj5dvr4HR2bbuWbj5S8zlLO5I3DM8B9Z5qySS4nWsqTfEnpbljt1mzPAcB3AcJyp3492tELmordgjOreKmgkcaJTfE0jW5cyvr4kecu16RFmGnREa5Y7s5P7OuPNk3s4oxzeN+pGfcGbxv1Me4ei4Yc5ndrlyZjciyTQxEjjIbNKmRyoRYUb0NoZSnp3HkVpVOPINb5H2lJtlu7j3EcRNo25W5Ysoyp5W7NZR5cYkXXYZcn3ZDcx7vpLGn06jLMOKEaFF7yfA6kX1G0pJTq1AGVFBUdZyctTsjXU5z3EbqtLVGE5cUvH6HJ9jbqbHKC4N+BTXfTM7qNHwZz/AGr9ZRt2v/8AOP19F6lyvZS/8kvp6v0Kutj12/73ZHJVVR65Z/GUp7Q1Ev1Y+SX9/ctx0enh+nPzIxrXDb61U/8Akf6yu77Xzm/q/Uk3aVyivogKtdd1aoP/ACOPnCutXKb+r9TO7U/0r6IlWnSC7VgquahO5GXbJ9OsfWWatfqU8J57ms+XEis0WnkstY784/g7XC7mrUXOtR9meA2g20OeW8eBnoNPZZOObI7r+Zw7664SxCW8ibJyAQBAEA5vprYbdMVlGtI9b/tnefI5eRM5W1aN6tWL9Pl/HqdPZl27N1vt8zmbRg2hnnzpWpx4onrhqtKdt7g+JD7eSH6EHKRf5kB/lsyGCDlMPWwMf5TMbipVo9RajHaBHsydtCu45qdMpdo2lZhtSeO/ivlxMwjC33nHl28mabaitMd85tlkrHjsJJzc2aLu975NTpzeuorizP4S05Qr+ZZ4RNtK3lad8pGkrGSUoSu5kTkbRbzXfNd8G3jfG+a3oTZTNlIjVbeTwulHkySM2jT1l8JajZCzg+DJMqROtLyV7tOQWVEuqgcZjRhqCNCCNxBleucqpEMZOPB8itS2zYg79/j3zqQmprJZlZiOUWNDD+6JWxjzKsrybSw/ulWetiiB2ntagEGsxXqXN8BGTkyPh+HvcuQvVRTk9Tl3Dmfy/PsaPSz1D4cF2v8AO0ktujRHL4vsR1+HYbToDKmuR+0x1dvE/LdPR0aaulYgvHtOPdfO15k/QmSwQiAIAgCAYuoIIIzBBBB1BB3iYaTWGZTaeUfO8Yw5rWrs67DZmk3NfdPePoeM8trNM6LMdj5fncek0961Fee1c/zvJVheTnXUqaILa8F3QrAicC+iUGVJLBlcVgil23AZn6SvXCU5KK7RCLk8I532hZjUbtNw90cAJ12lFKEeSOhhJbq5EW7uMpNTVklrhkgKpY5ndLFlm57seZO3u8ETKVOUZSIHIl06UhlIiciVToyJyI3IkLQkbmRuQahCmFM0VKMkUiRSItSlJVIkUiJVpyVSJUyHUp5aj0l2q3PuyJ4yzwZLs7mR3VYIbKyTXGeTL2hqDIqpbrw+RHB9j5F/h1RaiBwO4j3WG8TnaqU4TcWULYuEsMkVGyEgri5yI1xKKttXFVaKb2Op4Ko3sfCen0Okc5KC5v8AMl2O7TW7Jdh2tnarSQU0GSqMhzPMnvM9rVVGqChHkjh2WSsk5S5s3SQ0EAQBAEAQBAImJ4elxTNNxv1VuKtwYSG+iN0NyX9E1F0qZ70f7Pn15a1Lap7OoO9W+y68x9OE8vfROme7L+z0VdkL4b0f6J1le98p20xmitZVgyxK828kG4dZu88B/wA7pQhp1U3LtM0V7qciJUfITMY5ZKlllYx2j3S5J+zhw5lr4USqSSjJkLZMpJIZMibJdJZDJkTZLpLIpMibJdMSFkTFQQgiLVWSxZKmRKqyaLJEyJVSSxZKmRKqSaLJUyGeqc5frlvxw+ZYXvLBZUKmYlSyOGVZxwyZg9xsVdg9mp8HG71GnpINVX7SreXNeRFqIb8M9q8idit0FB1mNFR2sr017zLLovhhpoarj9ZU4HeicB4nefLlPebN0vsob8ub+y/Of8FXXXqctyPJfdl5OmUBAEAQBAEAQBAEAi4jYU66bFRcxvB3Mp5qeBkN1ELo7s1/BLTdOmW9BnCYrg9W1bM9amT1ag3eDD7Jnm9Vo56d5fFdfXod+jU16hdH09DRQOevOce1kk+Cwar6pwm2nh2m9UTVQSR3T3pZNpvLJlIStJkLJdMSFkTJVORMiZJQyNkbN6tI2jTALRgYNLmbo3RGqSVEiItUSVEiIlUSWLJUQ6yZyxXPdeSaLwe2VThLF8crKFsSTccxvBBB7xukNXRkcOjLnBVouwq161MZEFKRdQc+BYE/Cd3Zumoi1KyS7llff0KOp9pBOFcX3vHkdhTcMM1II5g5iemTT5HGaa5mUyYEAQBAEAQBAEA116yopZ2CqN5JyAms5xgt6TwjaMJTeIrLOevOkxY7Numf+owIHku/1y8JxdTthR4VLxfp/R0a9npLNr8F6lViNe4NNmqVWyyyKjqKczllkuWY14ziWbStuluOT4+HkXKYUqaUYrzK633SjZzLE+ZCuDm2XfLMfdrbLEOETdTEpMiZKpyJkbJVORMjZIQyNkbN6GRtEbNgaa4MYBaMDBgzTZIykaHM3RuiPUkiJERaklRIiLUElRKiPTOTS9H3qyV8Yk+pqsqx4SK8eDI1K22hmOZE6EeRJOzdeD1bdkOakqeYJU+om0W4vMeHyHtIyWHxJ9rj11S/ebY5ONv49r4y5XtC+v8AVn58f5+5Xno9PZ2Y+XD+C/w7pdSfq1lNM+92qfrvHp5zqU7VrlwsW791+fmTn3bMnHjW8+Z0VNwwDKQQRmCDmCO4zppprKOa008MymTAgFJX6TUqbtTqpURlORzUEHkQQdQZQntGqubhNNNd3oXo7PsnFTg00welNvwLn8B+c1/2lHV/Rj/XXduPqQ7jpUTpRonP3nO78K7/AFlS7bKS9yP19F6k0NnJcbJfT1foVb0a1dtqs5bkNyr4KNBOFqdoSm8zeS2pV1LFawWdrYheE4l+scuCK07HIj9I9KOXN0Hxz+Uxs9uV3HoyXR8bPBlLT7Mvy+IuS+Irz2pZs4Vlj9JJpykyFkmnI2aMkIZGyNm9DI2aM3K00aNGjMNMYMYBaMDBgzTKRlI1MZukbo0OZujdEepJEbojVJKiREV+0Jdo+Bk0eRYDsys/jK/6id0eohlfuf8AMD6TXV6h1OOO1EGreGvkWT2IkcNodSqrCJWw/uluvWRkSxtZW3FjLcZKXIswuPMPxCratmhzXPrUz2G+h7x8Za0+qsofu8unZ/Bm2mvUL3ufXtO6wnE0uE20Oo0dD2kPf3d89Jp9TC+O9HxXQ4Oo086ZbsvB9SdLBAVOP4Ktyvu1FHUf+1u78vUGnrNHHUR6SXJ/sy3pNXKiXVPmv3Rw1Wk9F/Z1VKsOB3EcweI755qyqdUt2awzvJxtjvQeUTba5WQyjvFedcizoXgnPt0bkVpVslpdiUJ6GSI3Blf0iqBqOnB1P5yfQ0yrty+jLOkWLPAqqfZlmXxlqXxFce1LNn/WWP0kinKbImSEMjZGyQhkbNGbVaaNGrRtDTXBrgyDTGDGBtRgYMS0zgzg1s02SMo0uZujdGhzN0boj1JIjdEZ94l2j4WTR5MsB2ZWfxld/EWnRYdWof4wPRf95U2n8UV3FbW84/It6tYLKVVEpsqKLZU3mKgTq06PHFlmvTtmFGxua2q0yqncz9Qeh1+E7en2dfJcI4Xfw/n7GZW0VcHLL7uP8Ej/APKViOtUQeAY/IS+tk2dsl+fQj/2Na5RZ7ZdHbq3qCrSqU2y0ZSWXbXip0Mkq0GoompwafXmsrpyYt11F0Nyaa+nD7nU+1b/AC29U+s7O8+nkcndXXz9DdNjQjX1hTrLsVUDDhwKnmDvEitphbHdmsktV06nmDwcpiHRKonWt32x7jZK489x+E4t+ypx41PPc+fp5HWp2nCXCxY71y9fMpK3taRyqIyn+IEZ+B4+U5tlc63iaa+Zeiq7FmDTMkvzIzV0C6vNtCvgfQ5zG6jNdW7LJstDms593CRizgyBXGTectL3q2WI8Ym1DKbI2b0MjZozcpmjRozarTRo1aMw0xg1wZbUxgxgbUYGDEtM4M4MGaZSM4NTGbpG6NLmbo2RoczdG6NCjNpdhwrJeUSwq6LKsOMivHjI34TfCnTI4s5P5D5Te/Te1mm/kaaipzn4E+lYXFwdFKL775rp3LvP5d86mk2VZLksLq/TmVpXU083l9EX+F4DSo5Nltv/AJjakH+Ebl/PvnotNoKqePN9X+3Q59+sst4cl0X79S1l0qCAIAgCAIAgHjqCMiAQd4OoMw0nwZlNriituOj9s++io+7nT/pIlWeh08+cV4cPIsw1t8eUn48fMpsW6P2lFdtmqLnoqKykseQ2gZz9Xo9LTDeba+T5/Uu6fW6iyWEk/n/BzuHtkSp3jQzzGpjwydK5ZWUYYjS4zbTTysG1MjTTaRWR3ZYNpLDN6mRNEbNqtNGjVm1WmuDXBmGmMGMHu1MYMYG1GBg8LRgYMC02wbYNbNNkjKRqYzdI3RoqNJIxy8I3SMrCnmc5YvkoxwjNssLBIxBshlIdPHLyRUrPEm4Bjn+HISqgKe+FAqJ5jtD4/lO/otaqfdmuHXtXr5+RBq9J7Zb0Hx6dj9Du6FZXUOjBlYZhhqCJ6OEoyipReUcCUXF7slhmybGogCAIAgCAIAgCAa7isqKXY5KoLMe4TWc1CLlLkjaEXOSiubONWq1zVNV925F4IvAePOeI2lrZWSc34LovzmdvdjRDcj495Exq29lUWoOy+h7nH1H5Gc/S3e2rcXzXkT6ae/BxfNeRhcptLnMVy3JYEHuywVHZOUvWR347yLj95ZN6tKbRE0bVaatGuDMNNcGuDMNNcGMHu1GDGBtRgYPC0YM4MS02wZwa2aZSNkjUzTdI2SNDnM5est0x3VvMkisLJbWdLZXMyndPelhFWyW88Gu0oGtUPJOsfHgP+cpYU40xWe02sn7OvvZtvLKWoTUllEVVx5g2Lvavlq1Nj10/uXk35/EXtJrJaeXWPav3Xf5m2p00dRHpLsfr3H0C2rrUUOhzVhmpHGenhOM4qUXlM87OEoScZLijbNjUQBAEAQBAEAQDlell9tsLZDoCGq+O9V+fpOFtbVL/AKl83+y/f6HW0FO7F2y8P3f7fUyw6hsieI1t288C2WWbMQtRVplDpnqp91huMq6e2VVikvxGKrHXJSRztk5BNN9CDkR3zr3wziceR0bUn70TRf2sk09xvVYQkbLQyS2r9UeRNKPajcrStgjwZhprgxgyDTGDGDLajBjA2owMGJaMGcGJaZwZwYM02wZwaXfgN8nqq3uL5G8YkzD7TM5mY1F+FhEd1uOBJxCtkAi7zoAN5PKQaevL3pEVMM+8y9wix9lTCntHrOf4jw8BunN1WodtmVyXIpX2+0nlcuw2XNuDJtNqnF4ZHGWChv7PundrsU1lF2q02dGsWNvU9m5/VOdeSNwbw5+vCdTZ+r9jPdl8L+z6+v1Ma3TK6G9H4l9109Dvp6Q8+IAgCAIAgCAVGO40tAbCZNVI6q7wv8TfTjKGt10aFiPGXl3v84lzS6R2velwj+cEc5h9HUu5zYksxO8k7zPHamc5Z6s6Vs/0x5FmboCc1aKUnllbcbIta/75dq0MVzJI1FLiFUFtsdob+8S57Jbu6XqYtLdfIlW1YVFyO+cy2uVUsojnBwZCvLOWadQTV2kLMrvk0qlLjEnwnyNivK0ouPM0aMg01wa4MtqMDA2owMHhaMDBgzTZRb4IykayxO71liNKXGRuo45k2ysSTrI79QorCIrbsFjcVVpLkN8pVwlbLLK0IuxkbDGAf2lTtDsKeGf2vTdL19Mtz2a4dSS9Nw3Y8i6/Sa85z/8AXspexkefpRec2/wGh7CRqrV0bjLNEJ1vBsoSRTX1AbxOj2FymZ13RHEfa0dhj16WSHmU+wfgR5T0uzdR7WrdfOPDw7PzuORtCj2dm8uUuPj2l7OgUBAEAQDXXq7Klsichnko2mPgOM1lLdWfI2jHeePM47FellRiUpIafAlv2vpuX4zhanak5e7Bbvz5/Ts+52qNmwS3pve+XL+Slp1xnmTmTqSdSTzJnKzniy7KD5I3HEJjCI/YGmpfmORJGhGdta1637OmzA/ayyT+Y6fGTV6e234It+X15GJ2U1fHJLz+nMvLDoex61xUy/gTU+bHd5DznTp2S+dr8F6/x4lC3aiXCpeL9CrNltO7W4yAYhFz0ZRoNTxOWfnOBrLKlNpr3c8C2rcRSs8TZRuQ3UcZMNCDoQZzbKXH3ocUYlW1xjyMLixz1E2r1DXMQuwV1WzI3S7G+MlhlqNqZpKsJtuVyNvdZ5tHlNfYR6jdXUbR5R7BdRurqegMZt7Otcx7qNtOzJ3zEr4xXA1dqRZ2uHZamUbdVnkVZ355G64ulpjZXU7hlvzkdVMrHl8jSFbm8sq7mk56z7+C8vGdaquMVwLUJxXCJ1XRV0uKHsqqK5onZG0Ax2DqnhxH4Z6LZ/s76dyaT3evTs9PA5OvU6bd+Dxvefb6lg/Ry2P7sjwdwPTOWJbN0z/T936lda69dv2Xoaz0Xtvdb+d/rMf6vTdH9X6mf9hf1X0Rqq9FKJ7D1FPiGHoRn8ZFPZFL+Ftfnebx2jZ+pJlPiGAV6QJH6xeajJx+D6Zzn37Otq4r3l3c/p6FynWVWPj7r7+X1I3RO62LlRwqBqZ8csx8Rl5zGzbNy9Lrw/f9ibX171DfTifQJ6Y86IAgCAIBpubSnU0qU1fltKGy8M5HOqFixNJ/M3hbOHwtr5FdU6NWp19jl4M6j0DStLZ2ml+n6NryZZWv1C/V9l6Hi9GLQfuvV6h/umFs3TL9P3fqZe0NQ/1fZehMt8KoU9UooDz2QW9TrJ4aamDzGKXgQT1Ns/ik/qTJOQmq6fZRm5Ix9AZpY8Rb7jaCzJLvONwHcJ851y907eq5lle4elUdYZEbnGjDz4+BnKp1NlT93l07CCu6VfL6FLWpVaB37a8x2vNfpOrCMNQspYZcjKu3uYp3tNt+hkctPZDkHVOPIzNBG3ETT2k48zXekjA2Im3+RIz7ZgWAj/JY9szYtqo3kTV2zfIw7JMPc00hU2TCrnI9SnWrdkbC+82nou8zMnTR8Ty+iDdVfPi+4sbTC0p69puLnf5cpVnrJ2PHJdEV7L5T4cl0IGJ0Z29LZvQJKZcTR0UufZ3IU7qgZDyz3qfUZec7Ozbdy9Lrw/f8+ZLr69+jPTid/PSnnhAEAQCpxDA0qVErp1KiVEckbqgVgSGHPLjKd2jhOasjwkmn8/mXKdZKEHXLimmvl8i2lwpiAIAgCAIAgCAIAgEfEf2VT/t1P6TI7v8Arl8mSU/9kfmjjsB3T55rvhO1quZc1quQnKooc5FRLJR4hdz0NNShEt1V5IeEYe11V2fsrk1RuS8h3ncPPlOhpNM77N3sXP8AO8sai9aevPb2Ek4aorVKe0y7NRguR+znmu/PgRKGvi6ZyikuD+3Z9iJaiTrjLCeUS/0IeFdvNQfnOM9clzgvqR/5S7YmNTCGA1rk/hy+ckq1MbJY3Pv/AAZWpT/SVN7S2ftMfEzrRrjjkWqp73YWuEYOatsKqftRUcr/ABqMhs58NQcp1a9nq/Tb0fiy/HuKmo1Xs79yXw4Xh3mdriOR2HBDA5EHQg8iJ5vUaHi1jiazp7VyLSlXDTlWaeUCu4tEPEU0nS2fPsJK2c3Vf2dRXH2HVx+E5/KdiE9ySl0efodOK34OPVYPp4Oes9meVPYAgCAIAgCAIAgCAIAgCAIAgEHHKmzb1T/pOo8WGQ+JErayW7RN9zJ9LHeuiu9HK4U2ys8LqK3Y8HWv4yMb2975PTQoIV1ZKu3oVLioKdMZk7z9lRxYngJcppndNQiW5ShRDekfQsJw5LemKaeLNxduJM9Tp9PGiG7H+zz2ovldPel/RQ9KLc06q1xufJH7nHZPmNPwzi7Y03FWLk+D+f55F/QzU63W+a4r5fnmbrKvtCeI1dG5I1nHDF62k20MMyEFxOWxJ9Z6E6dCO66NUdi2pDmm3/OS3znqtDDc08F3Z+vE4WtnvXyffj6cDLFcHp19WGy4HVqLow7jzHcY1Oirv+Ln1MUaqdPLiuhy93aV7U5uNpM9Ki9n8Q+z+XfPN6zZs6viWV1X79PzidWuyrUL3eD6fnM3i7DrORXR7OfAjdbiyixJdZ0S9Q+B9Fwt9qjSb3qVM+qAz2GnlvVRl1S8jzl63bZLvfmSpKRCAIAgCAIAgCAIAgCAIAgCAc10xvRktAHViHfuUHqjzOv4Zxtq3+6ql28X8v78jp7Oq4ux9nBfn5zOde62RkJw8I6Krcnkxw+wq3TZIOqD16h7C/U90safTWXyxHl2vsX50Nrbq9PHMufTtO7wnC6dumwg1Orue057+7unpdPpoUR3Y+L6nA1GondLMvBdCdLBAR8QtFrU2ptuYZZ8QeBHeDkZFdVG2DhLtJKrXXNTXYcZhztTdqT6MjFWHeOI7p4XXadrMZc0du5KcVOPJk2/q6StoqscSCtcTnTSNWotMb3dV8Mzln5b51q63ZNQXa8HRUlXW5PsWT6cigAAbgAAO4T2KWFhHl28vLMpkweMoIyIzB0I3giGs8GE8cUchj2D+w/XUR+rJ66f5ZPEfw/l4bvPa/QKv/krXDtXT+PL5cuzpdV7X3J8+x9f58zn7189ZyzoVLB9FwlNmhSU8KNIHyQT1+nju1Qj0S8jzmoebZPvfmS5MQiAIAgCAIAgCAIAgCAIAgEbELxaKGowJy0VRqztwUCRXWqqDk/p1JaanbNRX9HCGxu7mo1Q0mzc5ksPZqBwA2stANJ5x6fU6ibm4vj14efYd/22nogo7y4ePkXWHdEB2rh9r/TXML5tvPllL9GyUuNrz3L15+RRu2m+VSx3v0/s6ejRVFCooVRoFAyA8p14xjFbsVhHLlJyeZPLM5saiAIByfSuhsVUrD7YKN95dx9D/wCs89tij3lNdvB+H59jr6Ce9XKD7OP1/PuVd5caTkQhuos1w4kroXZbdVq5GlMFV76jD5Ln/MJ2NlUb1jsfJeb9F5ke0rd2tVrm/L+/I7aegOGIAgGNRAwKkZgggg7iDvExKKksMym08o+c4jhbJc/4bXJnUUzx2HOh8tc/umeVt0jjf7Hq+Hyfp+x6WnUKVPtei4/NH0cDLQcNBPVnmT2AIAgCAIAgCAIAgCAIAgCAIAgCAIAgCAIBQdM1/UqfdqqfVWHznL2ss0p9H6nQ2a/+Vru9Dj8mqstNBmzHJR3/AE4zgwhKySjHmzs+7XFzlyR9EwqxWhSWkvAdY+8x3n1nrNPSqa1Bdh5y+53WObJcmIRAEAQCJWsEaslc9qmrqvftZanw6380hlRGVkbHzWfv+fcmjdKNcq1yePt+fYlyYhEAQBAEAQBAEAQBAEAQBAEAQBAEAQBAEAQDnumgZqVOmgLM9YZKNSckb/aczaicq4wisty/ZnR2a1GyUpcEl+6N3RzAhbjbfI1WGRO8IPdHzM30OiVC3pfE/t3I01msdz3Y/Cvv3l3OgURAEAQBAEAQBAEAQBAEAQBAEAQBAEAQBAEAQBAEAQBAEA0t+0X7lT80mj+JfJ/sbr4H81+5um5oIAgCAIAgCAIAgCAIAgCAIAg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linplayground.files.wordpress.com/2015/04/free-vector-sun-vector_00256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44" y="0"/>
            <a:ext cx="3779156" cy="3432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obcartwrightphotography.files.wordpress.com/2011/08/dsc805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94" y="4049983"/>
            <a:ext cx="4316630" cy="288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habboshouse.org/wp-content/uploads/2015/11/rock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04" y="1356397"/>
            <a:ext cx="3255840" cy="2441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1135" y="4317833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1135" y="4860003"/>
            <a:ext cx="1137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1135" y="5402054"/>
            <a:ext cx="1075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2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386" t="18985" r="11689" b="7747"/>
          <a:stretch/>
        </p:blipFill>
        <p:spPr bwMode="auto">
          <a:xfrm>
            <a:off x="914400" y="1069147"/>
            <a:ext cx="7582485" cy="537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063" y="187570"/>
            <a:ext cx="8596668" cy="1320800"/>
          </a:xfrm>
        </p:spPr>
        <p:txBody>
          <a:bodyPr/>
          <a:lstStyle/>
          <a:p>
            <a:r>
              <a:rPr lang="en-US" dirty="0" smtClean="0"/>
              <a:t>Ecological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113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7" descr="Description: Untitled-4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9" y="412726"/>
            <a:ext cx="7424567" cy="61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 vs. Habitat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02688" y="1394860"/>
            <a:ext cx="4185623" cy="33041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niche</a:t>
            </a:r>
            <a:r>
              <a:rPr lang="en-US" sz="2800" dirty="0" smtClean="0"/>
              <a:t> is an organism’s role.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13739" y="1394860"/>
            <a:ext cx="4185617" cy="33041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habitat </a:t>
            </a:r>
            <a:r>
              <a:rPr lang="en-US" sz="2800" dirty="0" smtClean="0"/>
              <a:t>is an organism’s home. </a:t>
            </a:r>
            <a:endParaRPr lang="en-US" sz="2800" dirty="0"/>
          </a:p>
        </p:txBody>
      </p:sp>
      <p:pic>
        <p:nvPicPr>
          <p:cNvPr id="4098" name="Picture 2" descr="http://www.canadiannaturephotographer.com/mushrooms/rberdan_mushro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06" y="2715660"/>
            <a:ext cx="6011323" cy="4004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20454611">
            <a:off x="146597" y="3162511"/>
            <a:ext cx="21419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Decomposer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454611">
            <a:off x="8905150" y="2932884"/>
            <a:ext cx="7377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53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212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Warm Up: 2/22/2016</vt:lpstr>
      <vt:lpstr>Introduction to Ecology</vt:lpstr>
      <vt:lpstr>PowerPoint Presentation</vt:lpstr>
      <vt:lpstr>Discovering New Vocabulary</vt:lpstr>
      <vt:lpstr>What is Ecology? </vt:lpstr>
      <vt:lpstr>What does abiotic mean?</vt:lpstr>
      <vt:lpstr>Ecological Organization</vt:lpstr>
      <vt:lpstr>PowerPoint Presentation</vt:lpstr>
      <vt:lpstr>Niche vs. Habitat </vt:lpstr>
      <vt:lpstr>What is an Autotroph? </vt:lpstr>
      <vt:lpstr>What is a Heterotroph?</vt:lpstr>
      <vt:lpstr>Types of Heterotrophs</vt:lpstr>
      <vt:lpstr>Ticket Out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</dc:title>
  <dc:creator>Metzger, Sharon</dc:creator>
  <cp:lastModifiedBy>Metzger, Sharon</cp:lastModifiedBy>
  <cp:revision>20</cp:revision>
  <dcterms:created xsi:type="dcterms:W3CDTF">2016-02-19T20:31:58Z</dcterms:created>
  <dcterms:modified xsi:type="dcterms:W3CDTF">2016-02-22T14:09:56Z</dcterms:modified>
</cp:coreProperties>
</file>